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D292D-26B1-43F6-8B2D-5C48FAEA55F2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A302E9-002C-4781-A1CA-B616E8CB7D5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wmf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Science of Biology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Topic #1: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Studying Life….in BIOLOGY Class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Biology is the study of life!!!</a:t>
            </a:r>
          </a:p>
          <a:p>
            <a:endParaRPr lang="en-US" dirty="0" smtClean="0"/>
          </a:p>
          <a:p>
            <a:r>
              <a:rPr lang="en-US" dirty="0" smtClean="0"/>
              <a:t>All living things share eight common characteristics.</a:t>
            </a:r>
            <a:endParaRPr lang="en-US" dirty="0"/>
          </a:p>
        </p:txBody>
      </p:sp>
      <p:pic>
        <p:nvPicPr>
          <p:cNvPr id="1026" name="Picture 2" descr="C:\Users\Dave\AppData\Local\Microsoft\Windows\Temporary Internet Files\Content.IE5\EQYOV211\MP90043860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037995" flipV="1">
            <a:off x="189750" y="4280455"/>
            <a:ext cx="3124200" cy="2073874"/>
          </a:xfrm>
          <a:prstGeom prst="rect">
            <a:avLst/>
          </a:prstGeom>
          <a:noFill/>
        </p:spPr>
      </p:pic>
      <p:pic>
        <p:nvPicPr>
          <p:cNvPr id="1031" name="Picture 7" descr="C:\Users\Dave\AppData\Local\Microsoft\Windows\Temporary Internet Files\Content.IE5\EQYOV211\MP900444808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54494">
            <a:off x="6911072" y="3172188"/>
            <a:ext cx="1948435" cy="2556256"/>
          </a:xfrm>
          <a:prstGeom prst="rect">
            <a:avLst/>
          </a:prstGeom>
          <a:noFill/>
        </p:spPr>
      </p:pic>
      <p:pic>
        <p:nvPicPr>
          <p:cNvPr id="1032" name="Picture 8" descr="C:\Users\Dave\AppData\Local\Microsoft\Windows\Temporary Internet Files\Content.IE5\EV2R82LP\MP90040153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13752">
            <a:off x="4930564" y="4706775"/>
            <a:ext cx="2636520" cy="1756993"/>
          </a:xfrm>
          <a:prstGeom prst="rect">
            <a:avLst/>
          </a:prstGeom>
          <a:noFill/>
        </p:spPr>
      </p:pic>
      <p:pic>
        <p:nvPicPr>
          <p:cNvPr id="1033" name="Picture 9" descr="C:\Users\Dave\AppData\Local\Microsoft\Windows\Temporary Internet Files\Content.IE5\X37AK4MB\MP900411818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19400" y="4495800"/>
            <a:ext cx="2293516" cy="22388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Studying Life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1.) Living things are based on a universal genetic code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2.) Living things grow and develop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3.) Living things respond to their environment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4.) Living things are made up of cells</a:t>
            </a:r>
            <a:endParaRPr lang="en-US" dirty="0"/>
          </a:p>
        </p:txBody>
      </p:sp>
      <p:pic>
        <p:nvPicPr>
          <p:cNvPr id="2052" name="Picture 4" descr="C:\Users\Dave\AppData\Local\Microsoft\Windows\Temporary Internet Files\Content.IE5\DRE35NUJ\MC900351958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54165" flipH="1">
            <a:off x="7774501" y="958511"/>
            <a:ext cx="461467" cy="1094974"/>
          </a:xfrm>
          <a:prstGeom prst="rect">
            <a:avLst/>
          </a:prstGeom>
          <a:noFill/>
        </p:spPr>
      </p:pic>
      <p:pic>
        <p:nvPicPr>
          <p:cNvPr id="2055" name="Picture 7" descr="C:\Users\Dave\AppData\Local\Microsoft\Windows\Temporary Internet Files\Content.IE5\X37AK4MB\MP900427596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2743200"/>
            <a:ext cx="1447800" cy="1062097"/>
          </a:xfrm>
          <a:prstGeom prst="rect">
            <a:avLst/>
          </a:prstGeom>
          <a:noFill/>
        </p:spPr>
      </p:pic>
      <p:pic>
        <p:nvPicPr>
          <p:cNvPr id="2056" name="Picture 8" descr="C:\Users\Dave\AppData\Local\Microsoft\Windows\Temporary Internet Files\Content.IE5\EV2R82LP\MC900383318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4191000"/>
            <a:ext cx="838200" cy="963664"/>
          </a:xfrm>
          <a:prstGeom prst="rect">
            <a:avLst/>
          </a:prstGeom>
          <a:noFill/>
        </p:spPr>
      </p:pic>
      <p:pic>
        <p:nvPicPr>
          <p:cNvPr id="2057" name="Picture 9" descr="C:\Users\Dave\AppData\Local\Microsoft\Windows\Temporary Internet Files\Content.IE5\EQYOV211\MP900422467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2800" y="5410200"/>
            <a:ext cx="1676400" cy="10988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Studying Life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5.) Living things reproduce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6.) Living things maintain a stable internal environment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7.) Living things obtain and use material and energy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8.) Taken as a group living things evolve</a:t>
            </a:r>
            <a:endParaRPr lang="en-US" dirty="0"/>
          </a:p>
        </p:txBody>
      </p:sp>
      <p:pic>
        <p:nvPicPr>
          <p:cNvPr id="3074" name="Picture 2" descr="C:\Users\Dave\AppData\Local\Microsoft\Windows\Temporary Internet Files\Content.IE5\DRE35NUJ\MP90040914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685800"/>
            <a:ext cx="2060619" cy="1371600"/>
          </a:xfrm>
          <a:prstGeom prst="rect">
            <a:avLst/>
          </a:prstGeom>
          <a:noFill/>
        </p:spPr>
      </p:pic>
      <p:pic>
        <p:nvPicPr>
          <p:cNvPr id="3075" name="Picture 3" descr="C:\Users\Dave\AppData\Local\Microsoft\Windows\Temporary Internet Files\Content.IE5\X37AK4MB\MC900383584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800" y="2286000"/>
            <a:ext cx="1323483" cy="1296315"/>
          </a:xfrm>
          <a:prstGeom prst="rect">
            <a:avLst/>
          </a:prstGeom>
          <a:noFill/>
        </p:spPr>
      </p:pic>
      <p:pic>
        <p:nvPicPr>
          <p:cNvPr id="3076" name="Picture 4" descr="C:\Users\Dave\AppData\Local\Microsoft\Windows\Temporary Internet Files\Content.IE5\X37AK4MB\MP90044294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3733800"/>
            <a:ext cx="1145696" cy="1716519"/>
          </a:xfrm>
          <a:prstGeom prst="rect">
            <a:avLst/>
          </a:prstGeom>
          <a:noFill/>
        </p:spPr>
      </p:pic>
      <p:pic>
        <p:nvPicPr>
          <p:cNvPr id="3083" name="Picture 11" descr="C:\Users\Dave\AppData\Local\Microsoft\Windows\Temporary Internet Files\Content.IE5\EQYOV211\MC90016289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799" y="5635447"/>
            <a:ext cx="1835201" cy="12225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Studying Life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many BIG IDEAS that tie together the study of biology.</a:t>
            </a:r>
          </a:p>
          <a:p>
            <a:endParaRPr lang="en-US" dirty="0" smtClean="0"/>
          </a:p>
          <a:p>
            <a:r>
              <a:rPr lang="en-US" dirty="0" smtClean="0"/>
              <a:t>Turn to pages 20 and 21 and list them in your note book and give a one sentence explanation of each to help </a:t>
            </a:r>
            <a:r>
              <a:rPr lang="en-US" smtClean="0"/>
              <a:t>you remember them.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29</TotalTime>
  <Words>143</Words>
  <Application>Microsoft Office PowerPoint</Application>
  <PresentationFormat>On-screen Show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Module</vt:lpstr>
      <vt:lpstr>The Science of Biology</vt:lpstr>
      <vt:lpstr>Studying Life….in BIOLOGY Class</vt:lpstr>
      <vt:lpstr>Studying Life</vt:lpstr>
      <vt:lpstr>Studying Life</vt:lpstr>
      <vt:lpstr>Studying Life </vt:lpstr>
    </vt:vector>
  </TitlesOfParts>
  <Company>GNA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Science of Biology</dc:title>
  <dc:creator> </dc:creator>
  <cp:lastModifiedBy> </cp:lastModifiedBy>
  <cp:revision>3</cp:revision>
  <dcterms:created xsi:type="dcterms:W3CDTF">2012-01-26T14:58:23Z</dcterms:created>
  <dcterms:modified xsi:type="dcterms:W3CDTF">2012-01-26T15:28:01Z</dcterms:modified>
</cp:coreProperties>
</file>